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85" r:id="rId4"/>
    <p:sldId id="290" r:id="rId5"/>
    <p:sldId id="292" r:id="rId6"/>
    <p:sldId id="291" r:id="rId7"/>
    <p:sldId id="286" r:id="rId8"/>
    <p:sldId id="293" r:id="rId9"/>
    <p:sldId id="28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71" r:id="rId18"/>
    <p:sldId id="266" r:id="rId19"/>
    <p:sldId id="283" r:id="rId20"/>
    <p:sldId id="284" r:id="rId21"/>
    <p:sldId id="267" r:id="rId22"/>
    <p:sldId id="268" r:id="rId23"/>
    <p:sldId id="269" r:id="rId24"/>
    <p:sldId id="270" r:id="rId25"/>
    <p:sldId id="273" r:id="rId26"/>
    <p:sldId id="272" r:id="rId27"/>
    <p:sldId id="275" r:id="rId28"/>
    <p:sldId id="276" r:id="rId29"/>
    <p:sldId id="277" r:id="rId30"/>
    <p:sldId id="279" r:id="rId31"/>
    <p:sldId id="278" r:id="rId32"/>
    <p:sldId id="280" r:id="rId33"/>
    <p:sldId id="281" r:id="rId34"/>
    <p:sldId id="282" r:id="rId3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3288" y="-1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2426" y="2895600"/>
            <a:ext cx="4572000" cy="13687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4743451"/>
            <a:ext cx="9144000" cy="21145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0" y="4714875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2426" y="457200"/>
            <a:ext cx="7680960" cy="243839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kumimoji="0" lang="en-US" sz="6000" b="1" i="0" u="none" strike="noStrike" kern="1200" cap="none" spc="0" normalizeH="0" baseline="0" noProof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52426" y="4003302"/>
            <a:ext cx="4572000" cy="1178298"/>
          </a:xfrm>
        </p:spPr>
        <p:txBody>
          <a:bodyPr>
            <a:normAutofit/>
          </a:bodyPr>
          <a:lstStyle>
            <a:lvl1pPr marL="0" indent="0" algn="l">
              <a:buNone/>
              <a:defRPr sz="2000" b="0" i="1" cap="none" spc="12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8288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-4439" y="182880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354366" y="1990078"/>
            <a:ext cx="8439912" cy="1984248"/>
          </a:xfrm>
        </p:spPr>
        <p:txBody>
          <a:bodyPr>
            <a:noAutofit/>
          </a:bodyPr>
          <a:lstStyle>
            <a:lvl1pPr>
              <a:defRPr kumimoji="0" lang="en-US" sz="6000" b="1" i="0" u="none" strike="noStrike" kern="1200" cap="none" spc="0" normalizeH="0" baseline="0" noProof="0" dirty="0" smtClean="0">
                <a:ln>
                  <a:noFill/>
                </a:ln>
                <a:gradFill>
                  <a:gsLst>
                    <a:gs pos="0">
                      <a:schemeClr val="tx1">
                        <a:alpha val="92000"/>
                      </a:schemeClr>
                    </a:gs>
                    <a:gs pos="45000">
                      <a:schemeClr val="tx1">
                        <a:alpha val="51000"/>
                      </a:schemeClr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901184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3886200" cy="428853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5"/>
          </p:nvPr>
        </p:nvSpPr>
        <p:spPr>
          <a:xfrm>
            <a:off x="4900613" y="1463040"/>
            <a:ext cx="3886200" cy="509587"/>
          </a:xfrm>
        </p:spPr>
        <p:txBody>
          <a:bodyPr>
            <a:normAutofit/>
          </a:bodyPr>
          <a:lstStyle>
            <a:lvl1pPr marL="0" indent="0">
              <a:buNone/>
              <a:defRPr sz="2000" b="0" i="1" spc="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Content Placeholder 11"/>
          <p:cNvSpPr>
            <a:spLocks noGrp="1"/>
          </p:cNvSpPr>
          <p:nvPr>
            <p:ph sz="quarter" idx="14"/>
          </p:nvPr>
        </p:nvSpPr>
        <p:spPr>
          <a:xfrm>
            <a:off x="4900613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28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2011680"/>
            <a:ext cx="3886200" cy="37368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426" y="1463040"/>
            <a:ext cx="3381375" cy="396716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 b="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Content Placeholder 11"/>
          <p:cNvSpPr>
            <a:spLocks noGrp="1"/>
          </p:cNvSpPr>
          <p:nvPr>
            <p:ph sz="quarter" idx="14"/>
          </p:nvPr>
        </p:nvSpPr>
        <p:spPr>
          <a:xfrm>
            <a:off x="4105275" y="1463040"/>
            <a:ext cx="4681538" cy="396849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29224" y="0"/>
            <a:ext cx="3914775" cy="5657850"/>
          </a:xfrm>
        </p:spPr>
        <p:txBody>
          <a:bodyPr anchor="ctr" anchorCtr="0"/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52426" y="1600199"/>
            <a:ext cx="4572000" cy="359323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600" i="1">
                <a:solidFill>
                  <a:schemeClr val="tx1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734050"/>
            <a:ext cx="9144000" cy="11239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5695950"/>
            <a:ext cx="9144000" cy="158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352425" y="275208"/>
            <a:ext cx="4572000" cy="132499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426" y="228600"/>
            <a:ext cx="768096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426" y="1463040"/>
            <a:ext cx="768096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426" y="6543676"/>
            <a:ext cx="146685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E3E82C12-68A2-43D5-A6CE-F39036F29922}" type="datetimeFigureOut">
              <a:rPr lang="zh-TW" altLang="en-US" smtClean="0"/>
              <a:t>13/1/6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09749" y="6543676"/>
            <a:ext cx="4086225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="1" i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6700" y="6543676"/>
            <a:ext cx="876300" cy="247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="1">
                <a:solidFill>
                  <a:schemeClr val="tx1">
                    <a:alpha val="65000"/>
                  </a:schemeClr>
                </a:solidFill>
              </a:defRPr>
            </a:lvl1pPr>
          </a:lstStyle>
          <a:p>
            <a:fld id="{A642CAFA-008E-47B8-880B-2587B33143B6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ts val="400"/>
        </a:spcBef>
        <a:buNone/>
        <a:defRPr sz="4000" b="0" kern="1200" cap="none" spc="0" baseline="0">
          <a:solidFill>
            <a:schemeClr val="tx1"/>
          </a:solidFill>
          <a:latin typeface="+mj-lt"/>
          <a:ea typeface="+mj-ea"/>
          <a:cs typeface="Tunga" pitchFamily="2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itchFamily="34" charset="0"/>
        <a:buNone/>
        <a:defRPr sz="1800" b="0" i="0" kern="1200" cap="none" spc="30" baseline="0">
          <a:solidFill>
            <a:schemeClr val="tx1"/>
          </a:solidFill>
          <a:latin typeface="+mn-lt"/>
          <a:ea typeface="+mn-ea"/>
          <a:cs typeface="Tahoma" pitchFamily="34" charset="0"/>
        </a:defRPr>
      </a:lvl1pPr>
      <a:lvl2pPr marL="171450" indent="-17145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2pPr>
      <a:lvl3pPr marL="344488" indent="-165100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3pPr>
      <a:lvl4pPr marL="517525" indent="-169863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4pPr>
      <a:lvl5pPr marL="688975" indent="-173038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Tahoma" pitchFamily="34" charset="0"/>
        </a:defRPr>
      </a:lvl5pPr>
      <a:lvl6pPr marL="8686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58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40817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png"/><Relationship Id="rId7" Type="http://schemas.microsoft.com/office/2007/relationships/hdphoto" Target="../media/hdphoto3.wdp"/><Relationship Id="rId8" Type="http://schemas.openxmlformats.org/officeDocument/2006/relationships/image" Target="../media/image10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標題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3" y="0"/>
            <a:ext cx="91535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90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&amp; </a:t>
            </a:r>
            <a:r>
              <a:rPr lang="en-US" altLang="zh-TW" dirty="0">
                <a:effectLst/>
              </a:rPr>
              <a:t>Technique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2198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Register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3074" name="Picture 2" descr="C:\Users\Anson\Desktop\新增資料夾 (2)\562204_382954035099519_2093801791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348880"/>
            <a:ext cx="2304256" cy="38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Anson\Desktop\taxi photo\IMG_01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08" y="1960579"/>
            <a:ext cx="2571700" cy="45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59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40904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Function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4099" name="Picture 3" descr="C:\Users\Anson\Desktop\新增資料夾 (2)\542467_382953828432873_116115987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2348880"/>
            <a:ext cx="2304257" cy="38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924371"/>
            <a:ext cx="2571699" cy="456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34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Menu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5122" name="Picture 2" descr="C:\Users\Anson\Desktop\新增資料夾 (2)\317899_382953871766202_70551939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2348880"/>
            <a:ext cx="2304256" cy="38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Anson\Desktop\taxi photo\IMG_01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10" y="1960578"/>
            <a:ext cx="2571698" cy="45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44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</a:t>
            </a:r>
            <a:r>
              <a:rPr lang="en-US" altLang="zh-TW" sz="2800" dirty="0" smtClean="0"/>
              <a:t>tarting </a:t>
            </a:r>
            <a:r>
              <a:rPr lang="en-US" altLang="zh-TW" sz="2800" dirty="0"/>
              <a:t>point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6146" name="Picture 2" descr="C:\Users\Anson\Desktop\新增資料夾 (2)\250697_382953565099566_1152923726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2348880"/>
            <a:ext cx="2304256" cy="38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nson\Desktop\taxi photo\IMG_01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11" y="1960578"/>
            <a:ext cx="2571698" cy="45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12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D</a:t>
            </a:r>
            <a:r>
              <a:rPr lang="en-US" altLang="zh-TW" sz="2800" dirty="0" smtClean="0"/>
              <a:t>estination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7170" name="Picture 2" descr="C:\Users\Anson\Desktop\新增資料夾 (2)\525914_382953655099557_20983785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2348880"/>
            <a:ext cx="2304256" cy="38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311" y="1988769"/>
            <a:ext cx="2571698" cy="456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12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Input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8194" name="Picture 2" descr="C:\Users\Anson\Desktop\新增資料夾 (2)\197733_382953735099549_1645808669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2348880"/>
            <a:ext cx="2304256" cy="38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11" y="2348880"/>
            <a:ext cx="2495891" cy="384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12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Speech recognition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1026" name="Picture 2" descr="C:\Users\Anson\Desktop\新增資料夾 (2)\310087_382953785099544_124950969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19" y="2348880"/>
            <a:ext cx="2304256" cy="384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Anson\Desktop\taxi photo\IMG_011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89" y="1960578"/>
            <a:ext cx="2571699" cy="45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0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Confirm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9220" name="Picture 4" descr="C:\Users\Anson\Desktop\新增資料夾 (2)\545340_382953478432908_1425848822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04" y="2348880"/>
            <a:ext cx="2320047" cy="386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11" y="2348880"/>
            <a:ext cx="2495891" cy="3840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712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Request Accepted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04" y="2091097"/>
            <a:ext cx="2320047" cy="41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89" y="2091097"/>
            <a:ext cx="2571699" cy="41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765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5206320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rgbClr val="FF6600"/>
                </a:solidFill>
              </a:rPr>
              <a:t>Conception</a:t>
            </a:r>
          </a:p>
          <a:p>
            <a:r>
              <a:rPr lang="en-US" altLang="zh-TW" sz="2800" dirty="0" smtClean="0">
                <a:solidFill>
                  <a:srgbClr val="FF6600"/>
                </a:solidFill>
              </a:rPr>
              <a:t>App &amp; </a:t>
            </a:r>
            <a:r>
              <a:rPr lang="en-US" altLang="zh-TW" sz="2800" dirty="0">
                <a:solidFill>
                  <a:srgbClr val="FF6600"/>
                </a:solidFill>
                <a:effectLst/>
              </a:rPr>
              <a:t>T</a:t>
            </a:r>
            <a:r>
              <a:rPr lang="en-US" altLang="zh-TW" sz="2800" dirty="0" smtClean="0">
                <a:solidFill>
                  <a:srgbClr val="FF6600"/>
                </a:solidFill>
                <a:effectLst/>
              </a:rPr>
              <a:t>echnique</a:t>
            </a:r>
            <a:endParaRPr lang="en-US" altLang="zh-TW" sz="2800" dirty="0" smtClean="0">
              <a:solidFill>
                <a:srgbClr val="FF6600"/>
              </a:solidFill>
            </a:endParaRPr>
          </a:p>
          <a:p>
            <a:pPr lvl="1"/>
            <a:r>
              <a:rPr lang="en-US" altLang="zh-TW" sz="2800" dirty="0" smtClean="0"/>
              <a:t>Passenger</a:t>
            </a:r>
          </a:p>
          <a:p>
            <a:pPr lvl="1"/>
            <a:r>
              <a:rPr lang="en-US" altLang="zh-TW" sz="2800" dirty="0" smtClean="0"/>
              <a:t>Driver</a:t>
            </a:r>
          </a:p>
          <a:p>
            <a:r>
              <a:rPr lang="en-US" altLang="zh-TW" sz="2800" dirty="0">
                <a:solidFill>
                  <a:srgbClr val="FF6600"/>
                </a:solidFill>
              </a:rPr>
              <a:t>New </a:t>
            </a:r>
            <a:r>
              <a:rPr lang="en-US" altLang="zh-TW" sz="2800" dirty="0" smtClean="0">
                <a:solidFill>
                  <a:srgbClr val="FF6600"/>
                </a:solidFill>
              </a:rPr>
              <a:t>Features</a:t>
            </a:r>
            <a:endParaRPr lang="en-US" altLang="zh-TW" sz="2800" dirty="0">
              <a:solidFill>
                <a:srgbClr val="FF6600"/>
              </a:solidFill>
            </a:endParaRPr>
          </a:p>
          <a:p>
            <a:pPr lvl="1"/>
            <a:r>
              <a:rPr lang="en-US" altLang="zh-TW" sz="2800" dirty="0"/>
              <a:t>Speech recognition</a:t>
            </a:r>
          </a:p>
          <a:p>
            <a:pPr lvl="1"/>
            <a:r>
              <a:rPr lang="en-US" altLang="zh-TW" sz="2800" dirty="0"/>
              <a:t>Notification</a:t>
            </a:r>
          </a:p>
          <a:p>
            <a:pPr lvl="1"/>
            <a:r>
              <a:rPr lang="en-US" altLang="zh-TW" sz="2800" dirty="0"/>
              <a:t>RDS-TMC</a:t>
            </a:r>
          </a:p>
          <a:p>
            <a:r>
              <a:rPr lang="en-US" altLang="zh-TW" sz="2800" dirty="0" smtClean="0">
                <a:solidFill>
                  <a:srgbClr val="FF6600"/>
                </a:solidFill>
              </a:rPr>
              <a:t>System Construction</a:t>
            </a:r>
            <a:endParaRPr lang="zh-TW" altLang="en-US" sz="2800" dirty="0">
              <a:solidFill>
                <a:srgbClr val="FF6600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671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Request Accepted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04" y="2091097"/>
            <a:ext cx="2320047" cy="4124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 descr="C:\Users\Anson\Desktop\專題\ex\IMG_011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0989" y="1960578"/>
            <a:ext cx="2571699" cy="456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95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Register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Driver</a:t>
            </a:r>
            <a:endParaRPr lang="zh-TW" altLang="en-US" dirty="0"/>
          </a:p>
        </p:txBody>
      </p:sp>
      <p:pic>
        <p:nvPicPr>
          <p:cNvPr id="14338" name="Picture 2" descr="C:\Users\Anson\Desktop\taxi photo\IMG_187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00" y="1966573"/>
            <a:ext cx="4270152" cy="28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Anson\Desktop\新增資料夾 (2)\新增資料夾\545055_313545835405635_2050763287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3625983"/>
            <a:ext cx="4258320" cy="23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36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6" descr="C:\Users\Anson\Desktop\專題\ex\IMG_18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940" y="2026757"/>
            <a:ext cx="4269411" cy="2846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Sign in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Driver</a:t>
            </a:r>
            <a:endParaRPr lang="zh-TW" altLang="en-US" dirty="0"/>
          </a:p>
        </p:txBody>
      </p:sp>
      <p:pic>
        <p:nvPicPr>
          <p:cNvPr id="10" name="Picture 3" descr="C:\Users\Anson\Desktop\新增資料夾 (2)\新增資料夾\2013-01-05_14-25-3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36" y="3615688"/>
            <a:ext cx="4258320" cy="239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24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nson\Desktop\taxi photo\IMG_188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95" y="2000853"/>
            <a:ext cx="4270151" cy="284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Menu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Driver</a:t>
            </a:r>
            <a:endParaRPr lang="zh-TW" altLang="en-US" dirty="0"/>
          </a:p>
        </p:txBody>
      </p:sp>
      <p:pic>
        <p:nvPicPr>
          <p:cNvPr id="8" name="Picture 2" descr="C:\Users\Anson\Desktop\新增資料夾 (2)\新增資料夾\2013-01-05_14-25-4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02" y="3598622"/>
            <a:ext cx="4246018" cy="238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24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C:\Users\Anson\Desktop\專題\ex\IMG_189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95" y="2037124"/>
            <a:ext cx="4270151" cy="284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Route </a:t>
            </a:r>
            <a:r>
              <a:rPr lang="en-US" altLang="zh-TW" sz="2800" dirty="0"/>
              <a:t>Planning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Driver</a:t>
            </a:r>
            <a:endParaRPr lang="zh-TW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02" y="3598622"/>
            <a:ext cx="4258320" cy="2395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724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nson\Desktop\新增資料夾 (2)\新增資料夾\545367_313528895407329_183171947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821" y="2037124"/>
            <a:ext cx="4905525" cy="2759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V</a:t>
            </a:r>
            <a:r>
              <a:rPr lang="en-US" altLang="zh-TW" sz="2800" dirty="0" smtClean="0"/>
              <a:t>ideo Recorder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Driver</a:t>
            </a:r>
            <a:endParaRPr lang="zh-TW" altLang="en-US" dirty="0"/>
          </a:p>
        </p:txBody>
      </p:sp>
      <p:pic>
        <p:nvPicPr>
          <p:cNvPr id="7" name="Picture 2" descr="C:\Users\Anson\Desktop\新增資料夾 (2)\新增資料夾\545367_313528895407329_1831719474_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02" y="3598622"/>
            <a:ext cx="422446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http://sphotos-h.ak.fbcdn.net/hphotos-ak-prn1/v/150247_4049337282862_924547102_n.jpg?oh=83778993c3abc9ba09b27bf54f3c9e92&amp;oe=50E9FF7A&amp;__gda__=1357542279_4dd10d88400c52c8c8681ec8fc3fd34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94" y="2037125"/>
            <a:ext cx="4270151" cy="284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Arrive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Driver</a:t>
            </a:r>
            <a:endParaRPr lang="zh-TW" altLang="en-US" dirty="0"/>
          </a:p>
        </p:txBody>
      </p:sp>
      <p:pic>
        <p:nvPicPr>
          <p:cNvPr id="6" name="Picture 2" descr="C:\Users\Anson\Desktop\新增資料夾 (2)\新增資料夾\403435_313528932073992_1743363686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002" y="3598622"/>
            <a:ext cx="4224469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45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New Features</a:t>
            </a:r>
          </a:p>
        </p:txBody>
      </p:sp>
    </p:spTree>
    <p:extLst>
      <p:ext uri="{BB962C8B-B14F-4D97-AF65-F5344CB8AC3E}">
        <p14:creationId xmlns:p14="http://schemas.microsoft.com/office/powerpoint/2010/main" val="247641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Android</a:t>
            </a:r>
            <a:endParaRPr lang="en-US" altLang="zh-TW" sz="2800" dirty="0"/>
          </a:p>
          <a:p>
            <a:pPr lvl="1"/>
            <a:r>
              <a:rPr lang="en-US" altLang="zh-TW" sz="2800" dirty="0" smtClean="0"/>
              <a:t>Android API</a:t>
            </a:r>
          </a:p>
          <a:p>
            <a:r>
              <a:rPr lang="en-US" altLang="zh-TW" sz="2800" dirty="0" err="1" smtClean="0"/>
              <a:t>iOS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Google </a:t>
            </a:r>
            <a:r>
              <a:rPr lang="en-US" altLang="zh-TW" sz="2800" dirty="0"/>
              <a:t>Speech R</a:t>
            </a:r>
            <a:r>
              <a:rPr lang="en-US" altLang="zh-TW" sz="2800" dirty="0" smtClean="0"/>
              <a:t>ecognition API</a:t>
            </a:r>
            <a:endParaRPr lang="en-US" altLang="zh-TW" sz="2800" dirty="0"/>
          </a:p>
          <a:p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Speech recognition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45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Android</a:t>
            </a:r>
            <a:endParaRPr lang="en-US" altLang="zh-TW" sz="2800" dirty="0"/>
          </a:p>
          <a:p>
            <a:pPr lvl="1"/>
            <a:r>
              <a:rPr lang="en-US" altLang="zh-TW" sz="2800" dirty="0" smtClean="0"/>
              <a:t>GCM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Notification</a:t>
            </a:r>
            <a:endParaRPr lang="zh-TW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126" y="2521074"/>
            <a:ext cx="7263148" cy="342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82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Conception</a:t>
            </a:r>
          </a:p>
        </p:txBody>
      </p:sp>
    </p:spTree>
    <p:extLst>
      <p:ext uri="{BB962C8B-B14F-4D97-AF65-F5344CB8AC3E}">
        <p14:creationId xmlns:p14="http://schemas.microsoft.com/office/powerpoint/2010/main" val="156676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 err="1" smtClean="0"/>
              <a:t>iOS</a:t>
            </a:r>
            <a:endParaRPr lang="en-US" altLang="zh-TW" sz="2800" dirty="0" smtClean="0"/>
          </a:p>
          <a:p>
            <a:pPr lvl="1"/>
            <a:r>
              <a:rPr lang="en-US" altLang="zh-TW" sz="2800" dirty="0" smtClean="0"/>
              <a:t>APNS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Notification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28800"/>
            <a:ext cx="4448175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875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RDS-TMC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Route </a:t>
            </a:r>
            <a:r>
              <a:rPr lang="en-US" altLang="zh-TW" dirty="0" smtClean="0"/>
              <a:t>Planning</a:t>
            </a:r>
            <a:endParaRPr lang="zh-TW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1"/>
          <a:stretch>
            <a:fillRect/>
          </a:stretch>
        </p:blipFill>
        <p:spPr bwMode="auto">
          <a:xfrm>
            <a:off x="1133872" y="2132856"/>
            <a:ext cx="6876256" cy="3733217"/>
          </a:xfrm>
          <a:prstGeom prst="rect">
            <a:avLst/>
          </a:prstGeom>
          <a:noFill/>
          <a:ln w="9525">
            <a:solidFill>
              <a:srgbClr val="CACACA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25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System Construction</a:t>
            </a:r>
          </a:p>
        </p:txBody>
      </p:sp>
    </p:spTree>
    <p:extLst>
      <p:ext uri="{BB962C8B-B14F-4D97-AF65-F5344CB8AC3E}">
        <p14:creationId xmlns:p14="http://schemas.microsoft.com/office/powerpoint/2010/main" val="396858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4724400"/>
          </a:xfrm>
        </p:spPr>
        <p:txBody>
          <a:bodyPr>
            <a:normAutofit/>
          </a:bodyPr>
          <a:lstStyle/>
          <a:p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致賢</a:t>
            </a:r>
          </a:p>
        </p:txBody>
      </p:sp>
    </p:spTree>
    <p:extLst>
      <p:ext uri="{BB962C8B-B14F-4D97-AF65-F5344CB8AC3E}">
        <p14:creationId xmlns:p14="http://schemas.microsoft.com/office/powerpoint/2010/main" val="41358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8946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520632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Convenient</a:t>
            </a:r>
          </a:p>
          <a:p>
            <a:r>
              <a:rPr lang="en-US" altLang="zh-TW" sz="2800" dirty="0" smtClean="0"/>
              <a:t>Security</a:t>
            </a:r>
          </a:p>
          <a:p>
            <a:r>
              <a:rPr lang="en-US" altLang="zh-TW" sz="2800" dirty="0" smtClean="0"/>
              <a:t>Humanization Design</a:t>
            </a:r>
          </a:p>
          <a:p>
            <a:r>
              <a:rPr lang="en-US" altLang="zh-TW" sz="2800" dirty="0" smtClean="0"/>
              <a:t>More Opportunity</a:t>
            </a:r>
          </a:p>
          <a:p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pic>
        <p:nvPicPr>
          <p:cNvPr id="4" name="Picture 11" descr="http://www.blogcdn.com/chinese.engadget.com/media/2011/05/dscn989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56992"/>
            <a:ext cx="4042737" cy="30320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1103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1008112" cy="52580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Now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Simplify</a:t>
            </a:r>
            <a:endParaRPr lang="zh-TW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2" y="1988840"/>
            <a:ext cx="6048375" cy="45053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912456" y="764704"/>
            <a:ext cx="5319085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0" b="1" dirty="0" smtClean="0">
                <a:solidFill>
                  <a:srgbClr val="FF0000"/>
                </a:solidFill>
              </a:rPr>
              <a:t>╳</a:t>
            </a:r>
            <a:endParaRPr lang="zh-TW" altLang="en-US" sz="40000" b="1" dirty="0">
              <a:solidFill>
                <a:srgbClr val="FF0000"/>
              </a:solidFill>
            </a:endParaRP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62" y="1505669"/>
            <a:ext cx="2515274" cy="509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內容版面配置區 2"/>
          <p:cNvSpPr txBox="1">
            <a:spLocks/>
          </p:cNvSpPr>
          <p:nvPr/>
        </p:nvSpPr>
        <p:spPr>
          <a:xfrm>
            <a:off x="941478" y="1463040"/>
            <a:ext cx="2262370" cy="52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smtClean="0"/>
              <a:t>We want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2648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/>
      <p:bldP spid="6" grpId="1"/>
      <p:bldP spid="1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520632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More Passenger</a:t>
            </a:r>
          </a:p>
          <a:p>
            <a:r>
              <a:rPr lang="en-US" altLang="zh-TW" sz="2800" dirty="0" smtClean="0"/>
              <a:t>Route Planning</a:t>
            </a:r>
          </a:p>
          <a:p>
            <a:r>
              <a:rPr lang="en-US" altLang="zh-TW" sz="2800" dirty="0"/>
              <a:t>Video Recorder</a:t>
            </a:r>
            <a:endParaRPr lang="zh-TW" altLang="en-US" sz="2800" dirty="0"/>
          </a:p>
          <a:p>
            <a:r>
              <a:rPr lang="en-US" altLang="zh-TW" sz="2800" dirty="0" smtClean="0"/>
              <a:t>Less Mechanism</a:t>
            </a:r>
          </a:p>
          <a:p>
            <a:endParaRPr lang="en-US" altLang="zh-TW" sz="2800" dirty="0" smtClean="0"/>
          </a:p>
          <a:p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Driver</a:t>
            </a:r>
            <a:endParaRPr lang="zh-TW" altLang="en-US" dirty="0"/>
          </a:p>
        </p:txBody>
      </p:sp>
      <p:pic>
        <p:nvPicPr>
          <p:cNvPr id="6" name="Picture 7" descr="http://recultured.com/wp-content/uploads/2011/09/reading-while-driving-1024x57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/>
          <a:stretch/>
        </p:blipFill>
        <p:spPr bwMode="auto">
          <a:xfrm>
            <a:off x="4016660" y="3284984"/>
            <a:ext cx="4598077" cy="310406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574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520632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 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Combination</a:t>
            </a:r>
            <a:endParaRPr lang="zh-TW" altLang="en-US" dirty="0"/>
          </a:p>
        </p:txBody>
      </p:sp>
      <p:pic>
        <p:nvPicPr>
          <p:cNvPr id="22530" name="Picture 2" descr="http://blog.dom390420.com/wp-content/uploads/2010/09/carmov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422030"/>
            <a:ext cx="3684352" cy="369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img.udn.com/image/product/S0000654/APPROVED/U000245305/20111110193204899_300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000" r="97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588" y="2696759"/>
            <a:ext cx="3404220" cy="340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445755" y="3717032"/>
            <a:ext cx="6303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b="1" dirty="0" smtClean="0"/>
              <a:t>+</a:t>
            </a:r>
            <a:endParaRPr lang="zh-TW" altLang="en-US" sz="6600" b="1" dirty="0"/>
          </a:p>
        </p:txBody>
      </p:sp>
      <p:grpSp>
        <p:nvGrpSpPr>
          <p:cNvPr id="5" name="群組 4"/>
          <p:cNvGrpSpPr/>
          <p:nvPr/>
        </p:nvGrpSpPr>
        <p:grpSpPr>
          <a:xfrm>
            <a:off x="885454" y="2060848"/>
            <a:ext cx="8079034" cy="4128200"/>
            <a:chOff x="2339752" y="2692620"/>
            <a:chExt cx="5668788" cy="2896620"/>
          </a:xfrm>
        </p:grpSpPr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8065" r="908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286" y="2692620"/>
              <a:ext cx="4380254" cy="28966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533" name="Picture 5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7067" r="9434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2719858"/>
              <a:ext cx="2695575" cy="280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1187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611560" y="1463040"/>
            <a:ext cx="7133794" cy="520632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More Opportunity</a:t>
            </a:r>
          </a:p>
          <a:p>
            <a:r>
              <a:rPr lang="en-US" altLang="zh-TW" sz="2800" dirty="0" smtClean="0"/>
              <a:t>Convenient</a:t>
            </a:r>
          </a:p>
          <a:p>
            <a:r>
              <a:rPr lang="en-US" altLang="zh-TW" sz="2800" dirty="0" smtClean="0"/>
              <a:t>Security</a:t>
            </a:r>
          </a:p>
          <a:p>
            <a:r>
              <a:rPr lang="en-US" altLang="zh-TW" sz="2800" dirty="0" smtClean="0"/>
              <a:t>Humanization Design</a:t>
            </a:r>
          </a:p>
          <a:p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Passenger</a:t>
            </a:r>
            <a:endParaRPr lang="zh-TW" altLang="en-US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355976" y="260648"/>
            <a:ext cx="3168352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ts val="400"/>
              </a:spcBef>
              <a:buNone/>
              <a:defRPr sz="4000" b="0" kern="1200" cap="none" spc="0" baseline="0">
                <a:solidFill>
                  <a:schemeClr val="tx1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altLang="zh-TW" dirty="0" smtClean="0"/>
              <a:t>Driver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4716016" y="1484784"/>
            <a:ext cx="7133794" cy="5206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Font typeface="Arial" pitchFamily="34" charset="0"/>
              <a:buNone/>
              <a:defRPr sz="1800" b="0" i="0" kern="1200" cap="none" spc="30" baseline="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1pPr>
            <a:lvl2pPr marL="171450" indent="-1714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2pPr>
            <a:lvl3pPr marL="344488" indent="-1651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3pPr>
            <a:lvl4pPr marL="517525" indent="-169863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4pPr>
            <a:lvl5pPr marL="688975" indent="-173038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Tahoma" pitchFamily="34" charset="0"/>
              </a:defRPr>
            </a:lvl5pPr>
            <a:lvl6pPr marL="8686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984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58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0817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800" dirty="0" smtClean="0"/>
              <a:t>More Passenger</a:t>
            </a:r>
          </a:p>
          <a:p>
            <a:r>
              <a:rPr lang="en-US" altLang="zh-TW" sz="2800" dirty="0" smtClean="0"/>
              <a:t>Route Planning</a:t>
            </a:r>
          </a:p>
          <a:p>
            <a:r>
              <a:rPr lang="en-US" altLang="zh-TW" sz="2800" dirty="0" smtClean="0"/>
              <a:t>Video Recorder</a:t>
            </a:r>
            <a:endParaRPr lang="zh-TW" altLang="en-US" sz="2800" dirty="0" smtClean="0"/>
          </a:p>
          <a:p>
            <a:r>
              <a:rPr lang="en-US" altLang="zh-TW" sz="2800" dirty="0" smtClean="0"/>
              <a:t>Less Mechanism</a:t>
            </a:r>
          </a:p>
          <a:p>
            <a:endParaRPr lang="en-US" altLang="zh-TW" sz="2800" dirty="0" smtClean="0"/>
          </a:p>
          <a:p>
            <a:endParaRPr lang="zh-TW" altLang="en-US" sz="2800" dirty="0"/>
          </a:p>
        </p:txBody>
      </p:sp>
      <p:sp>
        <p:nvSpPr>
          <p:cNvPr id="7" name="矩形 6"/>
          <p:cNvSpPr/>
          <p:nvPr/>
        </p:nvSpPr>
        <p:spPr>
          <a:xfrm>
            <a:off x="395536" y="1412776"/>
            <a:ext cx="7272808" cy="57606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639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quarter" idx="13"/>
          </p:nvPr>
        </p:nvSpPr>
        <p:spPr>
          <a:xfrm>
            <a:off x="899592" y="1463040"/>
            <a:ext cx="7133794" cy="5206320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 </a:t>
            </a:r>
            <a:endParaRPr lang="zh-TW" altLang="en-US" sz="2800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 Interaction</a:t>
            </a:r>
            <a:endParaRPr lang="zh-TW" altLang="en-US" dirty="0"/>
          </a:p>
        </p:txBody>
      </p:sp>
      <p:pic>
        <p:nvPicPr>
          <p:cNvPr id="23557" name="Picture 5" descr="http://cdn1.iconfinder.com/data/icons/my--icons-by-itzikgur/512/Backup_-_IBM_Serv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8" t="4009" r="13534"/>
          <a:stretch/>
        </p:blipFill>
        <p:spPr bwMode="auto">
          <a:xfrm>
            <a:off x="3810174" y="1666480"/>
            <a:ext cx="1985962" cy="262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http://recultured.com/wp-content/uploads/2011/09/reading-while-driving-1024x578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8"/>
          <a:stretch/>
        </p:blipFill>
        <p:spPr bwMode="auto">
          <a:xfrm>
            <a:off x="683568" y="4149080"/>
            <a:ext cx="2880320" cy="19444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http://www.blogcdn.com/chinese.engadget.com/media/2011/05/dscn989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141363"/>
            <a:ext cx="2602577" cy="195193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691680" y="6093521"/>
            <a:ext cx="8258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 smtClean="0"/>
              <a:t>iOS</a:t>
            </a:r>
            <a:endParaRPr lang="zh-TW" altLang="en-US" sz="32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504815" y="6062639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Android</a:t>
            </a:r>
            <a:endParaRPr lang="zh-TW" altLang="en-US" sz="3200" b="1" dirty="0"/>
          </a:p>
        </p:txBody>
      </p:sp>
      <p:cxnSp>
        <p:nvCxnSpPr>
          <p:cNvPr id="8" name="直線單箭頭接點 7"/>
          <p:cNvCxnSpPr>
            <a:stCxn id="23559" idx="3"/>
            <a:endCxn id="23563" idx="1"/>
          </p:cNvCxnSpPr>
          <p:nvPr/>
        </p:nvCxnSpPr>
        <p:spPr>
          <a:xfrm flipV="1">
            <a:off x="3563888" y="5117330"/>
            <a:ext cx="2448272" cy="3971"/>
          </a:xfrm>
          <a:prstGeom prst="straightConnector1">
            <a:avLst/>
          </a:prstGeom>
          <a:ln w="69850">
            <a:solidFill>
              <a:schemeClr val="accent1">
                <a:lumMod val="40000"/>
                <a:lumOff val="60000"/>
              </a:schemeClr>
            </a:solidFill>
            <a:headEnd type="triangle" w="med" len="lg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4283968" y="4365104"/>
            <a:ext cx="10278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b="1" dirty="0" smtClean="0">
                <a:solidFill>
                  <a:srgbClr val="FF0000"/>
                </a:solidFill>
              </a:rPr>
              <a:t>×</a:t>
            </a:r>
            <a:endParaRPr lang="zh-TW" altLang="en-US" sz="8800" b="1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>
            <a:stCxn id="23563" idx="0"/>
            <a:endCxn id="23557" idx="3"/>
          </p:cNvCxnSpPr>
          <p:nvPr/>
        </p:nvCxnSpPr>
        <p:spPr>
          <a:xfrm flipH="1" flipV="1">
            <a:off x="5796136" y="2979788"/>
            <a:ext cx="1517313" cy="1161575"/>
          </a:xfrm>
          <a:prstGeom prst="straightConnector1">
            <a:avLst/>
          </a:prstGeom>
          <a:ln w="73025">
            <a:solidFill>
              <a:schemeClr val="accent1">
                <a:lumMod val="40000"/>
                <a:lumOff val="6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23557" idx="1"/>
            <a:endCxn id="23559" idx="0"/>
          </p:cNvCxnSpPr>
          <p:nvPr/>
        </p:nvCxnSpPr>
        <p:spPr>
          <a:xfrm flipH="1">
            <a:off x="2123728" y="2979788"/>
            <a:ext cx="1686446" cy="1169292"/>
          </a:xfrm>
          <a:prstGeom prst="straightConnector1">
            <a:avLst/>
          </a:prstGeom>
          <a:ln w="73025">
            <a:solidFill>
              <a:schemeClr val="accent1">
                <a:lumMod val="40000"/>
                <a:lumOff val="6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2175743" y="2564904"/>
            <a:ext cx="1676177" cy="1584176"/>
          </a:xfrm>
          <a:prstGeom prst="straightConnector1">
            <a:avLst/>
          </a:prstGeom>
          <a:ln w="73025">
            <a:solidFill>
              <a:schemeClr val="accent1">
                <a:lumMod val="40000"/>
                <a:lumOff val="6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endCxn id="23563" idx="0"/>
          </p:cNvCxnSpPr>
          <p:nvPr/>
        </p:nvCxnSpPr>
        <p:spPr>
          <a:xfrm>
            <a:off x="5796136" y="2564904"/>
            <a:ext cx="1517313" cy="1576459"/>
          </a:xfrm>
          <a:prstGeom prst="straightConnector1">
            <a:avLst/>
          </a:prstGeom>
          <a:ln w="73025">
            <a:solidFill>
              <a:schemeClr val="accent1">
                <a:lumMod val="40000"/>
                <a:lumOff val="60000"/>
              </a:schemeClr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71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ylar">
  <a:themeElements>
    <a:clrScheme name="Mylar">
      <a:dk1>
        <a:srgbClr val="000000"/>
      </a:dk1>
      <a:lt1>
        <a:srgbClr val="FFFFFF"/>
      </a:lt1>
      <a:dk2>
        <a:srgbClr val="656162"/>
      </a:dk2>
      <a:lt2>
        <a:srgbClr val="E0DACC"/>
      </a:lt2>
      <a:accent1>
        <a:srgbClr val="4A5A7A"/>
      </a:accent1>
      <a:accent2>
        <a:srgbClr val="F7BD40"/>
      </a:accent2>
      <a:accent3>
        <a:srgbClr val="975C00"/>
      </a:accent3>
      <a:accent4>
        <a:srgbClr val="754D41"/>
      </a:accent4>
      <a:accent5>
        <a:srgbClr val="838995"/>
      </a:accent5>
      <a:accent6>
        <a:srgbClr val="687B66"/>
      </a:accent6>
      <a:hlink>
        <a:srgbClr val="B5740B"/>
      </a:hlink>
      <a:folHlink>
        <a:srgbClr val="7483A0"/>
      </a:folHlink>
    </a:clrScheme>
    <a:fontScheme name="Mylar">
      <a:maj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华文楷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ylar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25400" h="508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tint val="100000"/>
                <a:shade val="30000"/>
                <a:alpha val="100000"/>
                <a:satMod val="25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lumMod val="80000"/>
              </a:schemeClr>
              <a:schemeClr val="phClr">
                <a:tint val="50000"/>
                <a:lumMod val="1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反光薄膜</Template>
  <TotalTime>654</TotalTime>
  <Words>134</Words>
  <Application>Microsoft Macintosh PowerPoint</Application>
  <PresentationFormat>如螢幕大小 (4:3)</PresentationFormat>
  <Paragraphs>93</Paragraphs>
  <Slides>34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5" baseType="lpstr">
      <vt:lpstr>Mylar</vt:lpstr>
      <vt:lpstr>PowerPoint 簡報</vt:lpstr>
      <vt:lpstr>Outline</vt:lpstr>
      <vt:lpstr>Conception</vt:lpstr>
      <vt:lpstr>Passenger</vt:lpstr>
      <vt:lpstr>Simplify</vt:lpstr>
      <vt:lpstr>Driver</vt:lpstr>
      <vt:lpstr>Combination</vt:lpstr>
      <vt:lpstr>Passenger</vt:lpstr>
      <vt:lpstr> Interaction</vt:lpstr>
      <vt:lpstr>App &amp; Technique</vt:lpstr>
      <vt:lpstr>Passenger</vt:lpstr>
      <vt:lpstr>Passenger</vt:lpstr>
      <vt:lpstr>Passenger</vt:lpstr>
      <vt:lpstr>Passenger</vt:lpstr>
      <vt:lpstr>Passenger</vt:lpstr>
      <vt:lpstr>Passenger</vt:lpstr>
      <vt:lpstr>Passenger</vt:lpstr>
      <vt:lpstr>Passenger</vt:lpstr>
      <vt:lpstr>Passenger</vt:lpstr>
      <vt:lpstr>Passenger</vt:lpstr>
      <vt:lpstr>Driver</vt:lpstr>
      <vt:lpstr>Driver</vt:lpstr>
      <vt:lpstr>Driver</vt:lpstr>
      <vt:lpstr>Driver</vt:lpstr>
      <vt:lpstr>Driver</vt:lpstr>
      <vt:lpstr>Driver</vt:lpstr>
      <vt:lpstr>New Features</vt:lpstr>
      <vt:lpstr>Speech recognition</vt:lpstr>
      <vt:lpstr>Notification</vt:lpstr>
      <vt:lpstr>Notification</vt:lpstr>
      <vt:lpstr>Route Planning</vt:lpstr>
      <vt:lpstr>System Construction</vt:lpstr>
      <vt:lpstr>致賢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你要去哪裡</dc:title>
  <dc:creator>Anson</dc:creator>
  <cp:lastModifiedBy>apple</cp:lastModifiedBy>
  <cp:revision>36</cp:revision>
  <dcterms:created xsi:type="dcterms:W3CDTF">2013-01-05T03:25:31Z</dcterms:created>
  <dcterms:modified xsi:type="dcterms:W3CDTF">2013-01-06T15:33:01Z</dcterms:modified>
</cp:coreProperties>
</file>